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82" y="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tableStyles" Target="tableStyles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presProps" Target="presProp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viewProps" Target="viewProps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——球球这边——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那么你并没有嗅到芝麻的味道，这里只有人类的味道，可能是覆盖住了吧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它看着你，然后张开嘴：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“帮帮我…找到她，救救我的主人吧…”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“你的主人是工厂里的那个女孩子嘛？她是不是被坏人绑架了？”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（果然是主人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“我不知道，她在哪里，我找了好久，找到了这里，她肯定被那些信徒抓走了。工厂，哪个工厂？”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“信徒？”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（祭品吗？女孩子）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“那些人类。。那些人类在祈祷着什么，呼唤着什么，我能感受到，那可怕的存在。。我的主人，我的主人一定是被抓起来了”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“问屋街那里的破烂工厂，你去过吗？”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(他们是从哪来的？不是说以前没见过这孟加拉猫吗)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（等一下，那个地图上的扉是啥？窗吗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“破烂工厂…？没有。”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它显得有些茫然，歪了歪脑袋，球球能看到它的脑壳完全破碎了，里面混杂着血液与脑组织，目睹这个画面，san check， 成功减一d3，失败减一d6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（啊啊啊啊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（天啦噜，我疯了吗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球球灵感吧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（啊啊啊啊啊啊啊不可以啊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(太惨了)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（可怕）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那球球你，ti吧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还可以。开始球球的表演。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是的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（这个还算好演）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那我被幽灵吓到了，啪叽跳了十米远。然后跑到momo的神社。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幽灵猫被你的反应吓了一跳，愣在原地，目送你离开了。临走前球球过一个侦查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那么，在你彻底离开车站之前，你看到之前那个只带着一只手套的男人走向了幽灵猫的位置。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——芝麻这边——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此时工厂里的芝麻，体质过一个。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(芝麻不行了)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（天哪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（芝麻还是睡得很香）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太惨了，再来一次意志！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那我跳到房间币的窗户上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（玛丽安行行好吧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（天哪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(玛丽安不想芝麻醒来)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芝麻梦到自己抓到了好大一只老鼠。芝麻再聆听一次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那么！芝麻在自己甜美的梦境中听到了一个女人的呼唤声，你虽然听不懂，但是本能的觉得她在叫你，你缓缓的睁开了双眼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“喵……”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（太好了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（终于醒了）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睁开双眼，确认一下自己的处境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你发现自己在一个不是特别大的房间里，墙角有一个被绑住的女人，显然刚才是她在叫你。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你跳到窗户上，看到里面有一个人靠在墙边，还有一只猫倒在一边，那正是芝麻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打量一下那个女人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她看起来只有20岁左右的样子，很是年轻，你没有见过她——至少在你见过的人里没有她——不能确定她是不是这里的人。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看看这房间除了我和她还有什么东西没有，比如吃的，比如工具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有一些散落的金属器械，除此之外没有别的了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看看女人身上的绳子，试一下有没有办法给她咬开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过一个力量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（天啦噜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(玛丽安——)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你很努力的想去咬断绳子，但是没有成功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不服气，再咬！把对那个揍我的男的怨气出在绳子上咬！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（芝麻——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请！孤注一掷！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（哇哦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芝麻这边十分努力的咬断了绳子，女人的双手被解放了。她摸了一下芝麻的头，然后开始解剩下的绳子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（你说我偷偷偷一把刀什么的小姐姐能不能出去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芝麻看到那个女人扶着墙站起来，试着去开门了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跟在她后面，帮她听听有没有声音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芝麻聆听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芝麻听了听，发现外面有脚步声和开门声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（太刺激了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赶紧用嘴巴咬住小姐姐的衣服把她往回拉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观察一下那个人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她注意到了你的动作，立刻停止了开门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警惕，持续竖起耳朵听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芝麻听到那脚步声在工厂里来回踱步，然后是说话声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可以过人类语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（太惨了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(哈哈哈哈让小姐姐自己听去吧)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（只有1哈哈哈哈）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那你没有听懂，但是你看到身边的女人脸色一变，看起来惊慌失措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(要被抓去献祭了。)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芝麻听到女人有些慌乱的喃喃自语：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那是一个女人，低垂着头，所以你看不到她的长相。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91F35C6-40BF-4767-AA16-4C6DA5010E81}"/>
              </a:ext>
            </a:extLst>
          </p:cNvPr>
          <p:cNvGrpSpPr/>
          <p:nvPr/>
        </p:nvGrpSpPr>
        <p:grpSpPr>
          <a:xfrm>
            <a:off x="2" y="1609090"/>
            <a:ext cx="12191995" cy="5250139"/>
            <a:chOff x="2" y="1609090"/>
            <a:chExt cx="12191995" cy="525013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9299" y="4779665"/>
                <a:ext cx="1838325" cy="1079421"/>
                <a:chOff x="8596599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生丸幸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6599" y="4909840"/>
                  <a:ext cx="183832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素材集市康康体" panose="02010600010101010101" pitchFamily="2" charset="-122"/>
                      <a:cs typeface="SetoFont" panose="02000600000000000000" pitchFamily="2" charset="-122"/>
                    </a:rPr>
                    <a:t>铲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屎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“怎么办…梅哲尔一定也出事了…怎么办，好不容易逃出来了…”</a:t>
                </a:r>
              </a:p>
              <a:p>
                <a:endParaRPr/>
              </a:p>
            </p:txBody>
          </p:sp>
        </p:grpSp>
        <p:pic>
          <p:nvPicPr>
            <p:cNvPr id="12" name="图片 11" descr="幽灵猫主人">
              <a:extLst>
                <a:ext uri="{FF2B5EF4-FFF2-40B4-BE49-F238E27FC236}">
                  <a16:creationId xmlns:a16="http://schemas.microsoft.com/office/drawing/2014/main" id="{13FF6194-F07A-4576-BA4A-9DC139B8C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42" t="8340" r="10506"/>
            <a:stretch>
              <a:fillRect/>
            </a:stretch>
          </p:blipFill>
          <p:spPr>
            <a:xfrm>
              <a:off x="563882" y="1609090"/>
              <a:ext cx="3004820" cy="52489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芝麻过个灵感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（太惨了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芝麻不在乎，芝麻想出去抓老鼠。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（降智商了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呃…那芝麻觉得没有哪里不对，一切如常。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我在房间找找还有没有猫能离开的地方。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芝麻这边，你能看到有一扇窗户，但它是关着的，不过你身边的人类应该可以打开它。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窗是透明的吗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是的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(居然是妹子！)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那我先跳上窗户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芝麻过幸运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芝麻跳上窗台，你看到那个杀猫男背对着你这边在打电话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那我还是下来吧，在门口踱猫步。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就在你跳下来的时候，你发现在墙角那里，出现了一只半透明的孟加拉猫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“咦？你是？”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幽灵猫没有理会你，它看着那个女人，慢慢的靠了过去：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“我的主人啊…我终于找到你了…”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那我看看它主人理不理它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你看到那个女人愣了一下，然后看向了幽灵猫的方向，她颤抖的伸出手，落在幽灵猫的身上，但是却穿过了对方的身体：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（是妹子救了芝麻吗？）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91F35C6-40BF-4767-AA16-4C6DA5010E81}"/>
              </a:ext>
            </a:extLst>
          </p:cNvPr>
          <p:cNvGrpSpPr/>
          <p:nvPr/>
        </p:nvGrpSpPr>
        <p:grpSpPr>
          <a:xfrm>
            <a:off x="2" y="1609090"/>
            <a:ext cx="12191995" cy="5250139"/>
            <a:chOff x="2" y="1609090"/>
            <a:chExt cx="12191995" cy="525013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9299" y="4779665"/>
                <a:ext cx="1838325" cy="1079421"/>
                <a:chOff x="8596599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生丸幸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6599" y="4909840"/>
                  <a:ext cx="183832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素材集市康康体" panose="02010600010101010101" pitchFamily="2" charset="-122"/>
                      <a:cs typeface="SetoFont" panose="02000600000000000000" pitchFamily="2" charset="-122"/>
                    </a:rPr>
                    <a:t>铲</a:t>
                  </a:r>
                  <a:r>
                    <a:rPr lang="zh-CN" altLang="en-US" sz="24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屎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“梅哲尔…梅哲尔…死掉了么…”</a:t>
                </a:r>
              </a:p>
              <a:p>
                <a:endParaRPr/>
              </a:p>
            </p:txBody>
          </p:sp>
        </p:grpSp>
        <p:pic>
          <p:nvPicPr>
            <p:cNvPr id="12" name="图片 11" descr="幽灵猫主人">
              <a:extLst>
                <a:ext uri="{FF2B5EF4-FFF2-40B4-BE49-F238E27FC236}">
                  <a16:creationId xmlns:a16="http://schemas.microsoft.com/office/drawing/2014/main" id="{13FF6194-F07A-4576-BA4A-9DC139B8C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42" t="8340" r="10506"/>
            <a:stretch>
              <a:fillRect/>
            </a:stretch>
          </p:blipFill>
          <p:spPr>
            <a:xfrm>
              <a:off x="563882" y="1609090"/>
              <a:ext cx="3004820" cy="52489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“真厉害，居然能看到你。喂！”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幽灵猫看到了你，它看了看它的主人，有些急切的向你走过来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“你能和那人类交流吗？”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“是的…这个我的出生方式有关…但是这不重要，我的同类啊，我求求你，求求你救救我的主人，我已经没有帮助她的能力了，所以，我请求你，救救她吧”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我也想救她，但是我们现在都被困在这里了，我刚刚看到外面那个可恶的人类在这里，我们没法出去。那个男人在打电话不知道说什么，我听不懂人话。要是能有东西把他吸引走，那我和你主人离开这里的可能性会大一点。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“我可以去吸引他的注意力。”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听到你这么说，幽灵猫立刻自告奋勇。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“但是你们要从哪里离开。”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“你主人好像能打开这扇门，我倒是好办，从那个小窗户就能逃走，问题比较大的是你主人。她能不能从正门跑走不好说。要是正门锁住了还得给她找个钥匙什么的……”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我先去芝麻之前在的地方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(应该不是，救的是那个穿外套的男的吧)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“或许，我们可以等一下”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幽灵猫抬起抓子指着外面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“等到晚饭的时候，那会也许会有人打开栅栏门。”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“趁那一瞬间跑出去吗？”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4C0C9BD-ED82-4745-B758-A5D7F8D4E467}"/>
              </a:ext>
            </a:extLst>
          </p:cNvPr>
          <p:cNvGrpSpPr/>
          <p:nvPr/>
        </p:nvGrpSpPr>
        <p:grpSpPr>
          <a:xfrm>
            <a:off x="-52386" y="2991167"/>
            <a:ext cx="12244383" cy="3868062"/>
            <a:chOff x="-52386" y="2991167"/>
            <a:chExt cx="12244383" cy="3868062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梅哲尔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幽灵猫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“是的，我去吓唬他们，你们趁机跑出去。”</a:t>
                </a:r>
              </a:p>
              <a:p>
                <a:endParaRPr/>
              </a:p>
            </p:txBody>
          </p:sp>
        </p:grpSp>
        <p:pic>
          <p:nvPicPr>
            <p:cNvPr id="13" name="图片 12" descr="幽灵猫2">
              <a:extLst>
                <a:ext uri="{FF2B5EF4-FFF2-40B4-BE49-F238E27FC236}">
                  <a16:creationId xmlns:a16="http://schemas.microsoft.com/office/drawing/2014/main" id="{46EDFA91-891B-4969-9D35-FF5FDDD66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2386" y="2991167"/>
              <a:ext cx="5133975" cy="37642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幽灵猫点了点头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“你说得对。”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“那你和你主人好好讲讲这个计划吧。”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芝麻继续蹲在门前听动静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幽灵猫说完后回到它主人身边，见到幽灵猫后的女人显然安定了很多，虽然很悲伤，但是她接受了你们的计划</a:t>
              </a: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那个女生醒着吗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并没有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（要作死吗，我慌了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(有福同享有san同san check)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那我先跳到房间c的窗户上看看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过个幸运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那么你没有被房间里的人发现，你看到里面有两个人，外套男拿着手机好像在刷什么，另一个人在床上躺着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(之前买饭的是哪个？)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（买饭的就是外套男）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那么球球进入了房间A，门还是虚掩着的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(外套男在刷微博)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（我好想知道这个女的是谁啊，要怎么把芝麻拖出来啊。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球球还在窗台上吗？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我要出去了。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（芝麻啊——对不起啊——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（区别对待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那么球球再过一个幸运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(没事，芝麻在美支支地躺在小姐姐身边)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（怕就怕小姐姐不是好人啊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那么球球转身跳下来的时候也没有被发现，你很顺利的从房间A离开了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在门后面观察，没有直接出去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我在工厂门口等momo和巫女大人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球球看到巫女和momo回来了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“momo”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“球球”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“芝麻被那些坏人抓起来了。怎么办啊。里面有三个人类，一个小姐姐和两个男人。”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“巫女大人和其他人类打电话了，但是不知道他们说了什么。不过巫女大人没走的话，应该可以救到芝麻。”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巫女显然是准备离开了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“喵喵喵？（巫女大人不去抓坏人吗？？）”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“里面可是有三个人类诶，巫女大人打的过吗”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“巫女大人都进不去，怎么打呀”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那么因为门是虚掩着只有一条缝，你看不到太多地方，你能看到的地方里没有发现有人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“是啊。塞里他们也帮不了什么忙。”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“你有认识可以帮忙的人类吗？我觉得来再多的猫都不管用。我们去的那边有个垃圾场。里面有好多同类的尸体，好可怕！”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“噫”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就在你们闲聊的时候，芝麻过一个体质。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（芝麻撑住啊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那么芝麻没能醒来，你继续昏睡 着。而门外这边，两只猫过一个人类语。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（卧槽，太可怕了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（球球：危）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那么momo听到巫女自言自语到他们应该很快会来吧，但是估计这会找不到虐猫的人了……真是太可恶了，到底是谁虐待猫咪。momo过个体质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（难道你要吐了吗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那我出门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（守住了）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那么你觉得你的胃在蠕动，大概是饿了吧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那跟巫女大人回去吃饭饭了。反正巫女大人也要回去了。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（芝麻不管了）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巫女确实要走了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（我有小鱼干哈哈哈。你可以问球球要一个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（骄傲的momo不会问别人要吃的）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momo随着女巫回到了神社，并且吃到了迟到的午饭。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momo吃完饭决定休息一下。休息到晚饭，吃了晚饭再出去溜达。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OK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你走出门，工厂里没有看到人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——芝麻这边——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芝麻再过一个体质。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（芝麻——你醒醒啊芝麻——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（芝麻——别睡了！）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芝麻，再过一个意志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(芝麻不行了)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芝麻…睡得很香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(甚至还梦到了抓老鼠)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（芝麻搏斗得太辛苦了）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（芝麻不会被做成红烧猫咪吧！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闻闻味道，闻闻芝麻在哪里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(变成猫饼的可能性大一点)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（只有momo知道他们的手段多残忍）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——球球这边——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巫女确实要走了，球球怎么做？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那我再去找找塞里他们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那你再次往小烧路去了。路过三守车站时过一个观察。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（厉害厉害）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那么，球球突然发现，在人来人往步伐匆匆的行人里，有个男人拿着报纸站在原地，目光在报纸上搜寻着什么，他的左手带着一只手套，看起来十分不协调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观察那个男人，看看那个男的下一步做什么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你看着那个男人，他看起来颇为年轻，有一张欧美人的面孔，虽说三守镇偶尔会有来旅游的外国人，但是他看上去和你见过的急着参观景点的外国人并不一样。球球再过一个侦查。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过嗅觉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那么球球发现，在杂货店旁边的垃圾桶后面，一只半透明的孟加拉猫突然出现了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4C74020-36AD-40A0-9498-480B52AD2743}"/>
              </a:ext>
            </a:extLst>
          </p:cNvPr>
          <p:cNvGrpSpPr/>
          <p:nvPr/>
        </p:nvGrpSpPr>
        <p:grpSpPr>
          <a:xfrm>
            <a:off x="2" y="3172460"/>
            <a:ext cx="12191995" cy="3686769"/>
            <a:chOff x="2" y="3172460"/>
            <a:chExt cx="12191995" cy="368676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ja-JP" altLang="en-US" sz="3600" b="1" spc="300" dirty="0">
                      <a:latin typeface="清松手寫體1" panose="00000500000000000000" pitchFamily="2" charset="-128"/>
                      <a:ea typeface="清松手寫體1" panose="00000500000000000000" pitchFamily="2" charset="-128"/>
                      <a:cs typeface="SetoFont" panose="02000600000000000000" pitchFamily="2" charset="-122"/>
                    </a:rPr>
                    <a:t>モモ</a:t>
                  </a:r>
                  <a:endPara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神社灵猫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（出现了！）</a:t>
                </a:r>
              </a:p>
              <a:p>
                <a:endParaRPr/>
              </a:p>
            </p:txBody>
          </p:sp>
        </p:grpSp>
        <p:pic>
          <p:nvPicPr>
            <p:cNvPr id="12" name="图片 11" descr="momo">
              <a:extLst>
                <a:ext uri="{FF2B5EF4-FFF2-40B4-BE49-F238E27FC236}">
                  <a16:creationId xmlns:a16="http://schemas.microsoft.com/office/drawing/2014/main" id="{9AC5049C-D844-4409-A2FA-C1AE9C938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2281" t="6513" r="15336" b="4840"/>
            <a:stretch>
              <a:fillRect/>
            </a:stretch>
          </p:blipFill>
          <p:spPr>
            <a:xfrm>
              <a:off x="1110299" y="3172460"/>
              <a:ext cx="2127885" cy="368554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（居然大白天也能出现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跟上那个幽灵猫：“那只孟加拉猫！等一下！”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你大喊着跑了过去，男人似乎被你的动作吸引，往你跑过去的方向看去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（害怕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E147E7-1C38-46B9-9E46-860161369C08}"/>
              </a:ext>
            </a:extLst>
          </p:cNvPr>
          <p:cNvGrpSpPr/>
          <p:nvPr/>
        </p:nvGrpSpPr>
        <p:grpSpPr>
          <a:xfrm>
            <a:off x="2" y="2863215"/>
            <a:ext cx="12191995" cy="4039235"/>
            <a:chOff x="2" y="2863215"/>
            <a:chExt cx="12191995" cy="403923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芝麻</a:t>
                  </a:r>
                </a:p>
              </p:txBody>
            </p:sp>
            <p:sp>
              <p:nvSpPr>
                <p:cNvPr id="5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社会喵哥</a:t>
                  </a: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(那个人类该不会猫语吧)</a:t>
                </a:r>
              </a:p>
              <a:p>
                <a:endParaRPr/>
              </a:p>
            </p:txBody>
          </p:sp>
        </p:grpSp>
        <p:pic>
          <p:nvPicPr>
            <p:cNvPr id="12" name="图片 11" descr="芝麻">
              <a:extLst>
                <a:ext uri="{FF2B5EF4-FFF2-40B4-BE49-F238E27FC236}">
                  <a16:creationId xmlns:a16="http://schemas.microsoft.com/office/drawing/2014/main" id="{EEB7C463-1644-43E8-B2C1-2AF39BCF6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03422" y="2863215"/>
              <a:ext cx="2855595" cy="40392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那肯定不会哈哈哈。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61A8C89-96E6-4DF1-926C-EBD6256AA7BB}"/>
              </a:ext>
            </a:extLst>
          </p:cNvPr>
          <p:cNvGrpSpPr/>
          <p:nvPr/>
        </p:nvGrpSpPr>
        <p:grpSpPr>
          <a:xfrm>
            <a:off x="2" y="0"/>
            <a:ext cx="12191995" cy="6859229"/>
            <a:chOff x="2" y="0"/>
            <a:chExt cx="12191995" cy="685922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FCD80C-CFF2-4BBF-94FB-DF2490C0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" y="3430230"/>
              <a:ext cx="12191995" cy="3428999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31BCDD0-BFED-45C2-B480-D7684CA80E43}"/>
                </a:ext>
              </a:extLst>
            </p:cNvPr>
            <p:cNvGrpSpPr/>
            <p:nvPr/>
          </p:nvGrpSpPr>
          <p:grpSpPr>
            <a:xfrm>
              <a:off x="8604250" y="4779665"/>
              <a:ext cx="1838325" cy="1079421"/>
              <a:chOff x="8591550" y="4909840"/>
              <a:chExt cx="1838325" cy="107942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22E3120-B049-40D8-811E-6C9CF5295714}"/>
                  </a:ext>
                </a:extLst>
              </p:cNvPr>
              <p:cNvSpPr txBox="1"/>
              <p:nvPr/>
            </p:nvSpPr>
            <p:spPr>
              <a:xfrm>
                <a:off x="8667750" y="5342930"/>
                <a:ext cx="17145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火火</a:t>
                </a:r>
              </a:p>
            </p:txBody>
          </p:sp>
          <p:sp>
            <p:nvSpPr>
              <p:cNvPr id="5" name="文本框 1">
                <a:extLst>
                  <a:ext uri="{FF2B5EF4-FFF2-40B4-BE49-F238E27FC236}">
                    <a16:creationId xmlns:a16="http://schemas.microsoft.com/office/drawing/2014/main" id="{F0CC1303-C365-41F1-BF4F-F70BD16CA909}"/>
                  </a:ext>
                </a:extLst>
              </p:cNvPr>
              <p:cNvSpPr txBox="1"/>
              <p:nvPr/>
            </p:nvSpPr>
            <p:spPr>
              <a:xfrm>
                <a:off x="8591550" y="4909840"/>
                <a:ext cx="18383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rPr>
                  <a:t>K P</a:t>
                </a:r>
                <a:endParaRPr lang="zh-CN" altLang="en-US" sz="2800" b="1" dirty="0">
                  <a:latin typeface="SetoFont" panose="02000600000000000000" pitchFamily="2" charset="-122"/>
                  <a:ea typeface="SetoFont" panose="02000600000000000000" pitchFamily="2" charset="-122"/>
                  <a:cs typeface="SetoFont" panose="02000600000000000000" pitchFamily="2" charset="-122"/>
                </a:endParaRPr>
              </a:p>
            </p:txBody>
          </p:sp>
        </p:grpSp>
        <p:sp>
          <p:nvSpPr>
            <p:cNvPr id="7" name="文本框 2">
              <a:extLst>
                <a:ext uri="{FF2B5EF4-FFF2-40B4-BE49-F238E27FC236}">
                  <a16:creationId xmlns:a16="http://schemas.microsoft.com/office/drawing/2014/main" id="{826D1E40-AF38-4D75-A5E3-A67C832593E8}"/>
                </a:ext>
              </a:extLst>
            </p:cNvPr>
            <p:cNvSpPr txBox="1"/>
            <p:nvPr/>
          </p:nvSpPr>
          <p:spPr>
            <a:xfrm>
              <a:off x="3609976" y="5031403"/>
              <a:ext cx="4829175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>
                  <a:latin typeface="清松手寫體1"/>
                </a:defRPr>
              </a:pPr>
              <a:r>
                <a:t>孟加拉猫看到了球球，它往后退了两步，但是没有跑走。球球跑到了孟加拉猫的面前</a:t>
              </a:r>
            </a:p>
            <a:p>
              <a:endParaRPr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A01EE5E-A484-4920-BCCC-DE1EDD361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852" y="0"/>
              <a:ext cx="3581400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B674648-80A1-44A4-A1D4-FBCB24A4EB42}"/>
              </a:ext>
            </a:extLst>
          </p:cNvPr>
          <p:cNvGrpSpPr/>
          <p:nvPr/>
        </p:nvGrpSpPr>
        <p:grpSpPr>
          <a:xfrm>
            <a:off x="2" y="2863215"/>
            <a:ext cx="12191995" cy="4304030"/>
            <a:chOff x="2" y="2863215"/>
            <a:chExt cx="12191995" cy="43040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61A8C89-96E6-4DF1-926C-EBD6256AA7BB}"/>
                </a:ext>
              </a:extLst>
            </p:cNvPr>
            <p:cNvGrpSpPr/>
            <p:nvPr/>
          </p:nvGrpSpPr>
          <p:grpSpPr>
            <a:xfrm>
              <a:off x="2" y="3430230"/>
              <a:ext cx="12191995" cy="3428999"/>
              <a:chOff x="2" y="3430230"/>
              <a:chExt cx="12191995" cy="3428999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59FCD80C-CFF2-4BBF-94FB-DF2490C017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" y="3430230"/>
                <a:ext cx="12191995" cy="3428999"/>
              </a:xfrm>
              <a:prstGeom prst="rect">
                <a:avLst/>
              </a:prstGeom>
            </p:spPr>
          </p:pic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31BCDD0-BFED-45C2-B480-D7684CA80E43}"/>
                  </a:ext>
                </a:extLst>
              </p:cNvPr>
              <p:cNvGrpSpPr/>
              <p:nvPr/>
            </p:nvGrpSpPr>
            <p:grpSpPr>
              <a:xfrm>
                <a:off x="8604250" y="4779665"/>
                <a:ext cx="1838325" cy="1079421"/>
                <a:chOff x="8591550" y="4909840"/>
                <a:chExt cx="1838325" cy="1079421"/>
              </a:xfrm>
            </p:grpSpPr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422E3120-B049-40D8-811E-6C9CF5295714}"/>
                    </a:ext>
                  </a:extLst>
                </p:cNvPr>
                <p:cNvSpPr txBox="1"/>
                <p:nvPr/>
              </p:nvSpPr>
              <p:spPr>
                <a:xfrm>
                  <a:off x="8667750" y="5342930"/>
                  <a:ext cx="171450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6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球球</a:t>
                  </a:r>
                </a:p>
              </p:txBody>
            </p:sp>
            <p:sp>
              <p:nvSpPr>
                <p:cNvPr id="7" name="文本框 1">
                  <a:extLst>
                    <a:ext uri="{FF2B5EF4-FFF2-40B4-BE49-F238E27FC236}">
                      <a16:creationId xmlns:a16="http://schemas.microsoft.com/office/drawing/2014/main" id="{F0CC1303-C365-41F1-BF4F-F70BD16CA909}"/>
                    </a:ext>
                  </a:extLst>
                </p:cNvPr>
                <p:cNvSpPr txBox="1"/>
                <p:nvPr/>
              </p:nvSpPr>
              <p:spPr>
                <a:xfrm>
                  <a:off x="8591550" y="4909840"/>
                  <a:ext cx="18383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超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級</a:t>
                  </a:r>
                  <a:r>
                    <a:rPr lang="zh-CN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网</a:t>
                  </a:r>
                  <a:r>
                    <a:rPr lang="ja-JP" altLang="en-US" sz="2800" b="1" dirty="0">
                      <a:latin typeface="SetoFont" panose="02000600000000000000" pitchFamily="2" charset="-122"/>
                      <a:ea typeface="SetoFont" panose="02000600000000000000" pitchFamily="2" charset="-122"/>
                      <a:cs typeface="SetoFont" panose="02000600000000000000" pitchFamily="2" charset="-122"/>
                    </a:rPr>
                    <a:t>紅</a:t>
                  </a:r>
                  <a:endParaRPr lang="zh-CN" altLang="en-US" sz="2800" b="1" dirty="0">
                    <a:latin typeface="SetoFont" panose="02000600000000000000" pitchFamily="2" charset="-122"/>
                    <a:ea typeface="SetoFont" panose="02000600000000000000" pitchFamily="2" charset="-122"/>
                    <a:cs typeface="SetoFont" panose="02000600000000000000" pitchFamily="2" charset="-122"/>
                  </a:endParaRPr>
                </a:p>
              </p:txBody>
            </p:sp>
          </p:grpSp>
          <p:sp>
            <p:nvSpPr>
              <p:cNvPr id="8" name="文本框 2">
                <a:extLst>
                  <a:ext uri="{FF2B5EF4-FFF2-40B4-BE49-F238E27FC236}">
                    <a16:creationId xmlns:a16="http://schemas.microsoft.com/office/drawing/2014/main" id="{826D1E40-AF38-4D75-A5E3-A67C832593E8}"/>
                  </a:ext>
                </a:extLst>
              </p:cNvPr>
              <p:cNvSpPr txBox="1"/>
              <p:nvPr/>
            </p:nvSpPr>
            <p:spPr>
              <a:xfrm>
                <a:off x="3609976" y="5031403"/>
                <a:ext cx="4829175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>
                    <a:latin typeface="清松手寫體1"/>
                  </a:defRPr>
                </a:pPr>
                <a:r>
                  <a:t>“你好呀”</a:t>
                </a:r>
              </a:p>
              <a:p>
                <a:endParaRPr/>
              </a:p>
            </p:txBody>
          </p:sp>
        </p:grpSp>
        <p:pic>
          <p:nvPicPr>
            <p:cNvPr id="11" name="图片 10" descr="球球">
              <a:extLst>
                <a:ext uri="{FF2B5EF4-FFF2-40B4-BE49-F238E27FC236}">
                  <a16:creationId xmlns:a16="http://schemas.microsoft.com/office/drawing/2014/main" id="{C687262C-5ABC-47FF-9CA9-EE28B3E41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63" y="2863215"/>
              <a:ext cx="3043555" cy="430403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1805</Words>
  <Application>Microsoft Office PowerPoint</Application>
  <PresentationFormat>宽屏</PresentationFormat>
  <Paragraphs>627</Paragraphs>
  <Slides>209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209</vt:i4>
      </vt:variant>
    </vt:vector>
  </HeadingPairs>
  <TitlesOfParts>
    <vt:vector size="214" baseType="lpstr">
      <vt:lpstr>SetoFont</vt:lpstr>
      <vt:lpstr>清松手寫體1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cp:keywords/>
  <dc:description>generated using python-pptx</dc:description>
  <cp:lastModifiedBy>书道</cp:lastModifiedBy>
  <cp:revision>1</cp:revision>
  <dcterms:created xsi:type="dcterms:W3CDTF">2013-01-27T09:14:16Z</dcterms:created>
  <dcterms:modified xsi:type="dcterms:W3CDTF">2021-03-21T09:52:47Z</dcterms:modified>
  <cp:category/>
</cp:coreProperties>
</file>

<file path=docProps/thumbnail.jpeg>
</file>